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4"/>
  </p:notesMasterIdLst>
  <p:handoutMasterIdLst>
    <p:handoutMasterId r:id="rId15"/>
  </p:handoutMasterIdLst>
  <p:sldIdLst>
    <p:sldId id="263" r:id="rId2"/>
    <p:sldId id="316" r:id="rId3"/>
    <p:sldId id="299" r:id="rId4"/>
    <p:sldId id="332" r:id="rId5"/>
    <p:sldId id="306" r:id="rId6"/>
    <p:sldId id="308" r:id="rId7"/>
    <p:sldId id="302" r:id="rId8"/>
    <p:sldId id="336" r:id="rId9"/>
    <p:sldId id="337" r:id="rId10"/>
    <p:sldId id="338" r:id="rId11"/>
    <p:sldId id="340" r:id="rId12"/>
    <p:sldId id="339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1791" autoAdjust="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7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6981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310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9434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452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11" Type="http://schemas.openxmlformats.org/officeDocument/2006/relationships/image" Target="../media/image9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1.png"/><Relationship Id="rId9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(K18X001.00) RMA </a:t>
            </a:r>
          </a:p>
          <a:p>
            <a:pPr algn="ctr"/>
            <a:r>
              <a:rPr lang="en-US" sz="4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Not Working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Pham </a:t>
            </a:r>
            <a:r>
              <a:rPr lang="en-US" altLang="zh-TW" b="1" dirty="0" err="1" smtClean="0">
                <a:solidFill>
                  <a:srgbClr val="0000CC"/>
                </a:solidFill>
                <a:cs typeface="Arial" panose="020B0604020202020204" pitchFamily="34" charset="0"/>
              </a:rPr>
              <a:t>Huy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TW" b="1" dirty="0" err="1" smtClean="0">
                <a:solidFill>
                  <a:srgbClr val="0000CC"/>
                </a:solidFill>
                <a:cs typeface="Arial" panose="020B0604020202020204" pitchFamily="34" charset="0"/>
              </a:rPr>
              <a:t>Thuc</a:t>
            </a:r>
            <a:endParaRPr lang="en-US" altLang="zh-TW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Approved </a:t>
            </a: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by: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Michael </a:t>
            </a:r>
            <a:endParaRPr lang="en-US" altLang="zh-TW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Aug 13</a:t>
            </a:r>
            <a:r>
              <a:rPr lang="en-US" altLang="zh-TW" b="1" baseline="30000" dirty="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351518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Thuc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Wen 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Mark Wu, Allan Pham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Heng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33764" y="2971534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786641" y="2550049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D2. D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80323" y="982074"/>
            <a:ext cx="11333702" cy="923397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On 30/06/2022, ALT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complaint 1pcs has LED not working at Customer SW.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Failure status: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indicator no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when plugging power supply.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Issue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0646" y="1870795"/>
            <a:ext cx="2460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Failure information: </a:t>
            </a:r>
            <a:endParaRPr lang="en-U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230857"/>
              </p:ext>
            </p:extLst>
          </p:nvPr>
        </p:nvGraphicFramePr>
        <p:xfrm>
          <a:off x="1021806" y="2515395"/>
          <a:ext cx="11022149" cy="827280"/>
        </p:xfrm>
        <a:graphic>
          <a:graphicData uri="http://schemas.openxmlformats.org/drawingml/2006/table">
            <a:tbl>
              <a:tblPr/>
              <a:tblGrid>
                <a:gridCol w="961487">
                  <a:extLst>
                    <a:ext uri="{9D8B030D-6E8A-4147-A177-3AD203B41FA5}">
                      <a16:colId xmlns:a16="http://schemas.microsoft.com/office/drawing/2014/main" val="1259458066"/>
                    </a:ext>
                  </a:extLst>
                </a:gridCol>
                <a:gridCol w="1612703">
                  <a:extLst>
                    <a:ext uri="{9D8B030D-6E8A-4147-A177-3AD203B41FA5}">
                      <a16:colId xmlns:a16="http://schemas.microsoft.com/office/drawing/2014/main" val="3121056268"/>
                    </a:ext>
                  </a:extLst>
                </a:gridCol>
                <a:gridCol w="3301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484">
                  <a:extLst>
                    <a:ext uri="{9D8B030D-6E8A-4147-A177-3AD203B41FA5}">
                      <a16:colId xmlns:a16="http://schemas.microsoft.com/office/drawing/2014/main" val="916643582"/>
                    </a:ext>
                  </a:extLst>
                </a:gridCol>
                <a:gridCol w="1668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8614">
                  <a:extLst>
                    <a:ext uri="{9D8B030D-6E8A-4147-A177-3AD203B41FA5}">
                      <a16:colId xmlns:a16="http://schemas.microsoft.com/office/drawing/2014/main" val="2333510152"/>
                    </a:ext>
                  </a:extLst>
                </a:gridCol>
              </a:tblGrid>
              <a:tr h="2337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NO#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FXC_SN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Cus_SN</a:t>
                      </a:r>
                      <a:endParaRPr kumimoji="0" lang="en-US" altLang="zh-TW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MAC</a:t>
                      </a:r>
                      <a:endParaRPr kumimoji="0" lang="zh-TW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Symptom</a:t>
                      </a:r>
                      <a:endParaRPr kumimoji="0" lang="zh-TW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Production Date</a:t>
                      </a:r>
                      <a:endParaRPr kumimoji="0" lang="zh-TW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5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zh-TW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YWR0IKB</a:t>
                      </a:r>
                      <a:endParaRPr kumimoji="0" lang="zh-TW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2149695001202201006480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A8934AFEBBD5</a:t>
                      </a:r>
                      <a:endParaRPr kumimoji="0" lang="zh-TW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LED indicator no light</a:t>
                      </a:r>
                      <a:endParaRPr lang="en-US" sz="1400" b="0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04/12/2022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896910" y="5600894"/>
            <a:ext cx="2943225" cy="2901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 sample</a:t>
            </a:r>
            <a:endParaRPr lang="en-US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418590" y="4145893"/>
            <a:ext cx="5159828" cy="1745174"/>
            <a:chOff x="6424978" y="3879987"/>
            <a:chExt cx="5159828" cy="2036149"/>
          </a:xfrm>
        </p:grpSpPr>
        <p:sp>
          <p:nvSpPr>
            <p:cNvPr id="29" name="TextBox 28"/>
            <p:cNvSpPr txBox="1"/>
            <p:nvPr/>
          </p:nvSpPr>
          <p:spPr>
            <a:xfrm>
              <a:off x="7533279" y="5577582"/>
              <a:ext cx="2943225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 sample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4978" y="3879987"/>
              <a:ext cx="5159828" cy="15914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8" name="Rectangle 27"/>
            <p:cNvSpPr/>
            <p:nvPr/>
          </p:nvSpPr>
          <p:spPr>
            <a:xfrm>
              <a:off x="8382000" y="4760338"/>
              <a:ext cx="1476103" cy="60089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06" y="4145893"/>
            <a:ext cx="4693437" cy="136403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630472" y="4900438"/>
            <a:ext cx="1476103" cy="5150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D3: C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227695"/>
            <a:ext cx="10859511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Visual Inspection  Both top &amp; bot side of defect unit are normal.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lvl="0" indent="-285750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X-ray D22 location Did not find out abnormal.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9568828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Take X-ray and VI PCBA both Top &amp; Bot side of NG sample LED no light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2512" y="5381010"/>
            <a:ext cx="2524259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 smtClean="0"/>
              <a:t>D22 – Power LED indication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064339" y="5381010"/>
            <a:ext cx="2524259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 smtClean="0"/>
              <a:t>In front of LED board 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214719" y="5381010"/>
            <a:ext cx="2524259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X-ray D22 location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11777" y="3261606"/>
            <a:ext cx="3229382" cy="1421676"/>
            <a:chOff x="0" y="0"/>
            <a:chExt cx="4912179" cy="206828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912179" cy="2068285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367643" y="1374322"/>
              <a:ext cx="489857" cy="35378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11" y="2707728"/>
            <a:ext cx="2524260" cy="228452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2704011" y="4206273"/>
            <a:ext cx="1776549" cy="243182"/>
          </a:xfrm>
          <a:prstGeom prst="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719" y="2705736"/>
            <a:ext cx="2524259" cy="228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179518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 FATP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record: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NG product tested pass at FATP</a:t>
            </a: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NG product didn’t have abnormal on FATP.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Check FATP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record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50" y="1584269"/>
            <a:ext cx="10232494" cy="407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00516" y="1003180"/>
            <a:ext cx="3090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 log test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is normal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SOP define and log test at FATP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253" y="5925666"/>
            <a:ext cx="114274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LED function tested pass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 FT1 station. OP check LED light follow SOP and test FT1 program define.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Result pass normal.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544649" y="1388387"/>
            <a:ext cx="4131902" cy="554282"/>
            <a:chOff x="740544" y="1533704"/>
            <a:chExt cx="4161997" cy="846133"/>
          </a:xfrm>
        </p:grpSpPr>
        <p:sp>
          <p:nvSpPr>
            <p:cNvPr id="14" name="Down Arrow 31"/>
            <p:cNvSpPr>
              <a:spLocks noChangeArrowheads="1"/>
            </p:cNvSpPr>
            <p:nvPr/>
          </p:nvSpPr>
          <p:spPr bwMode="auto">
            <a:xfrm>
              <a:off x="2648056" y="2100765"/>
              <a:ext cx="236919" cy="27907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FF00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 sz="900" dirty="0"/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1985648" y="1533704"/>
              <a:ext cx="1561734" cy="545466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FFFFFF"/>
                </a:gs>
                <a:gs pos="100000">
                  <a:srgbClr val="808080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n-US" altLang="zh-CN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T1 </a:t>
              </a:r>
              <a:endPara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ight Arrow 30"/>
            <p:cNvSpPr>
              <a:spLocks noChangeArrowheads="1"/>
            </p:cNvSpPr>
            <p:nvPr/>
          </p:nvSpPr>
          <p:spPr bwMode="auto">
            <a:xfrm>
              <a:off x="1751124" y="1733013"/>
              <a:ext cx="249814" cy="176560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3961310" y="1538509"/>
              <a:ext cx="941231" cy="540661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...</a:t>
              </a:r>
              <a:endParaRPr lang="en-US" altLang="zh-TW" sz="12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740544" y="1557032"/>
              <a:ext cx="941231" cy="540661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...</a:t>
              </a:r>
              <a:endParaRPr lang="en-US" altLang="zh-TW" sz="12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7" name="Right Arrow 26"/>
            <p:cNvSpPr>
              <a:spLocks noChangeArrowheads="1"/>
            </p:cNvSpPr>
            <p:nvPr/>
          </p:nvSpPr>
          <p:spPr bwMode="auto">
            <a:xfrm>
              <a:off x="3590642" y="1726463"/>
              <a:ext cx="370668" cy="181664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229061" y="2085598"/>
            <a:ext cx="2399133" cy="1996729"/>
            <a:chOff x="1156673" y="2502862"/>
            <a:chExt cx="2984253" cy="3152617"/>
          </a:xfrm>
        </p:grpSpPr>
        <p:sp>
          <p:nvSpPr>
            <p:cNvPr id="15" name="TextBox 14"/>
            <p:cNvSpPr txBox="1"/>
            <p:nvPr/>
          </p:nvSpPr>
          <p:spPr>
            <a:xfrm>
              <a:off x="1156673" y="5169533"/>
              <a:ext cx="2984253" cy="4859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Test plan FT1 station</a:t>
              </a:r>
              <a:endParaRPr lang="en-US" sz="14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1161" y="2502862"/>
              <a:ext cx="2929765" cy="24410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Rectangle 28"/>
            <p:cNvSpPr/>
            <p:nvPr/>
          </p:nvSpPr>
          <p:spPr>
            <a:xfrm>
              <a:off x="1211160" y="3565728"/>
              <a:ext cx="2929766" cy="2395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673574" y="2088747"/>
            <a:ext cx="3344589" cy="1993580"/>
            <a:chOff x="4738426" y="2293187"/>
            <a:chExt cx="4586757" cy="3132032"/>
          </a:xfrm>
        </p:grpSpPr>
        <p:sp>
          <p:nvSpPr>
            <p:cNvPr id="18" name="Right Arrow 30"/>
            <p:cNvSpPr>
              <a:spLocks noChangeArrowheads="1"/>
            </p:cNvSpPr>
            <p:nvPr/>
          </p:nvSpPr>
          <p:spPr bwMode="auto">
            <a:xfrm>
              <a:off x="4738426" y="3565727"/>
              <a:ext cx="647848" cy="307197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48508" y="4924004"/>
              <a:ext cx="3149309" cy="5012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1400" dirty="0" smtClean="0"/>
                <a:t>All LED On Pass at FT1</a:t>
              </a:r>
              <a:endParaRPr lang="en-US" sz="1400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8508" y="2293187"/>
              <a:ext cx="3876675" cy="24029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4" name="Rectangle 23"/>
          <p:cNvSpPr/>
          <p:nvPr/>
        </p:nvSpPr>
        <p:spPr>
          <a:xfrm>
            <a:off x="53785" y="1065115"/>
            <a:ext cx="5073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 LED light follow SOP define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normal.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37168" y="1429162"/>
            <a:ext cx="46845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OP check LED light follow SOP and test program define, then OP confirm follow the result see it.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253" y="2096922"/>
            <a:ext cx="5456452" cy="12034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189" y="3763297"/>
            <a:ext cx="5063330" cy="20552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644" y="4241393"/>
            <a:ext cx="4636563" cy="1533448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491514"/>
              </p:ext>
            </p:extLst>
          </p:nvPr>
        </p:nvGraphicFramePr>
        <p:xfrm>
          <a:off x="10925488" y="870155"/>
          <a:ext cx="1189036" cy="10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Document" showAsIcon="1" r:id="rId8" imgW="914400" imgH="771480" progId="Word.Document.8">
                  <p:embed/>
                </p:oleObj>
              </mc:Choice>
              <mc:Fallback>
                <p:oleObj name="Document" showAsIcon="1" r:id="rId8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925488" y="870155"/>
                        <a:ext cx="1189036" cy="100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830774"/>
              </p:ext>
            </p:extLst>
          </p:nvPr>
        </p:nvGraphicFramePr>
        <p:xfrm>
          <a:off x="10239652" y="4371032"/>
          <a:ext cx="1441071" cy="1215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Acrobat Document" showAsIcon="1" r:id="rId10" imgW="914400" imgH="771480" progId="AcroExch.Document.11">
                  <p:embed/>
                </p:oleObj>
              </mc:Choice>
              <mc:Fallback>
                <p:oleObj name="Acrobat Document" showAsIcon="1" r:id="rId10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239652" y="4371032"/>
                        <a:ext cx="1441071" cy="1215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75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Measure Impedance and Voltage of D22 location.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1544" y="1083966"/>
            <a:ext cx="11817213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Measure impedance of D22 location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abnormality</a:t>
            </a:r>
          </a:p>
          <a:p>
            <a:pPr marL="28575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Measure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voltage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of D22 location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Have abnormality as table below: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495895"/>
              </p:ext>
            </p:extLst>
          </p:nvPr>
        </p:nvGraphicFramePr>
        <p:xfrm>
          <a:off x="3752705" y="2044699"/>
          <a:ext cx="7515498" cy="3457769"/>
        </p:xfrm>
        <a:graphic>
          <a:graphicData uri="http://schemas.openxmlformats.org/drawingml/2006/table">
            <a:tbl>
              <a:tblPr/>
              <a:tblGrid>
                <a:gridCol w="1454452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1538227">
                  <a:extLst>
                    <a:ext uri="{9D8B030D-6E8A-4147-A177-3AD203B41FA5}">
                      <a16:colId xmlns:a16="http://schemas.microsoft.com/office/drawing/2014/main" val="1458256413"/>
                    </a:ext>
                  </a:extLst>
                </a:gridCol>
                <a:gridCol w="1463907">
                  <a:extLst>
                    <a:ext uri="{9D8B030D-6E8A-4147-A177-3AD203B41FA5}">
                      <a16:colId xmlns:a16="http://schemas.microsoft.com/office/drawing/2014/main" val="3150031773"/>
                    </a:ext>
                  </a:extLst>
                </a:gridCol>
                <a:gridCol w="1551305">
                  <a:extLst>
                    <a:ext uri="{9D8B030D-6E8A-4147-A177-3AD203B41FA5}">
                      <a16:colId xmlns:a16="http://schemas.microsoft.com/office/drawing/2014/main" val="3978996315"/>
                    </a:ext>
                  </a:extLst>
                </a:gridCol>
                <a:gridCol w="1507607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</a:tblGrid>
              <a:tr h="42274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(V)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438153"/>
                  </a:ext>
                </a:extLst>
              </a:tr>
              <a:tr h="473650"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640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LED_Red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640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LED_Green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0V</a:t>
                      </a:r>
                      <a:endParaRPr lang="en-US" sz="15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2.31V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640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LED_Blue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0V</a:t>
                      </a:r>
                      <a:endParaRPr lang="en-US" sz="15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2.23V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640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LED_PWR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5.52M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4.99V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4.99V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5867847"/>
            <a:ext cx="11774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Check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power supply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D22 found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out the output voltage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abnormal at Pin1 (LED_Red), Pin2 (LED_Green), Pin 3 ( LED_Blue) 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27961" y="2044700"/>
            <a:ext cx="2409825" cy="3457767"/>
            <a:chOff x="953361" y="1943100"/>
            <a:chExt cx="2409825" cy="361088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3361" y="1943100"/>
              <a:ext cx="2409825" cy="32318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953361" y="5246206"/>
              <a:ext cx="240982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LED Schematic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599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8974183" cy="571500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ea typeface="標楷體" pitchFamily="65" charset="-128"/>
              </a:rPr>
              <a:t>D4. </a:t>
            </a:r>
            <a:r>
              <a:rPr lang="en-US" altLang="zh-TW" sz="3600" b="1" dirty="0">
                <a:solidFill>
                  <a:schemeClr val="bg1"/>
                </a:solidFill>
                <a:ea typeface="標楷體" panose="03000509000000000000" pitchFamily="65" charset="-120"/>
              </a:rPr>
              <a:t>Root Cause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482" y="984433"/>
            <a:ext cx="1099594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Swap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verification between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D22 NG sample and D22 OK sample, result as table below: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096035"/>
              </p:ext>
            </p:extLst>
          </p:nvPr>
        </p:nvGraphicFramePr>
        <p:xfrm>
          <a:off x="1578954" y="1968867"/>
          <a:ext cx="8518631" cy="2896069"/>
        </p:xfrm>
        <a:graphic>
          <a:graphicData uri="http://schemas.openxmlformats.org/drawingml/2006/table">
            <a:tbl>
              <a:tblPr/>
              <a:tblGrid>
                <a:gridCol w="2558076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3216183032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1715470010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3263506812"/>
                    </a:ext>
                  </a:extLst>
                </a:gridCol>
              </a:tblGrid>
              <a:tr h="632716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Time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LED Swap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8482" y="5328107"/>
            <a:ext cx="11199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Swap D22 OK into NG board and retest 5 times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Result Pass 5/5 times.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As analysis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above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this issue follow D22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P/N:123.00701.005 </a:t>
            </a:r>
            <a:r>
              <a:rPr lang="en-US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component.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Swap verification LED.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02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060713"/>
            <a:ext cx="12043954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above this issue follow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D22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 P/N: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123.00701.005 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See FAR of D22_NG LED in attachment file below.</a:t>
            </a:r>
          </a:p>
          <a:p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Root cause D22 no light : </a:t>
            </a:r>
            <a:r>
              <a:rPr lang="en-US" dirty="0" smtClean="0"/>
              <a:t>X-ray D22: The </a:t>
            </a:r>
            <a:r>
              <a:rPr lang="en-US" dirty="0"/>
              <a:t>gold wire of crack position is </a:t>
            </a:r>
            <a:r>
              <a:rPr lang="en-US" dirty="0" smtClean="0"/>
              <a:t>broken. </a:t>
            </a:r>
            <a:r>
              <a:rPr lang="en-US" altLang="zh-CN" dirty="0"/>
              <a:t>“ </a:t>
            </a:r>
            <a:r>
              <a:rPr lang="en-US" dirty="0"/>
              <a:t>R G B color light presentation OPEN no light ”. </a:t>
            </a:r>
            <a:endParaRPr lang="en-US" altLang="zh-CN" dirty="0" smtClean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72446" cy="571500"/>
          </a:xfrm>
        </p:spPr>
        <p:txBody>
          <a:bodyPr>
            <a:noAutofit/>
          </a:bodyPr>
          <a:lstStyle/>
          <a:p>
            <a:r>
              <a:rPr lang="en-US" altLang="zh-TW" sz="3600" b="1" dirty="0">
                <a:solidFill>
                  <a:schemeClr val="bg1"/>
                </a:solidFill>
                <a:ea typeface="標楷體" pitchFamily="65" charset="-128"/>
              </a:rPr>
              <a:t>D4. </a:t>
            </a:r>
            <a:r>
              <a:rPr lang="en-US" altLang="zh-TW" sz="3600" b="1" dirty="0">
                <a:solidFill>
                  <a:schemeClr val="bg1"/>
                </a:solidFill>
                <a:ea typeface="標楷體" panose="03000509000000000000" pitchFamily="65" charset="-120"/>
              </a:rPr>
              <a:t>Root Cause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Conclusion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298621"/>
              </p:ext>
            </p:extLst>
          </p:nvPr>
        </p:nvGraphicFramePr>
        <p:xfrm>
          <a:off x="7505149" y="2981086"/>
          <a:ext cx="1900107" cy="1603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2" name="Acrobat Document" showAsIcon="1" r:id="rId3" imgW="914400" imgH="771480" progId="AcroExch.Document.11">
                  <p:embed/>
                </p:oleObj>
              </mc:Choice>
              <mc:Fallback>
                <p:oleObj name="Acrobat Document" showAsIcon="1" r:id="rId3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05149" y="2981086"/>
                        <a:ext cx="1900107" cy="1603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76" y="4810797"/>
            <a:ext cx="6627176" cy="12723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76" y="2780142"/>
            <a:ext cx="6627176" cy="20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4986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395518" y="1047731"/>
            <a:ext cx="11796482" cy="4678202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Root cause: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issue happen when product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Power LED indicator no light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when plugging power supply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 an analysis above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D22 ( P/N:123.00701.005 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 issue </a:t>
            </a:r>
            <a:r>
              <a:rPr lang="en-US" dirty="0" smtClean="0"/>
              <a:t>“ R </a:t>
            </a:r>
            <a:r>
              <a:rPr lang="en-US" dirty="0"/>
              <a:t>G B color light presentation OPEN no light </a:t>
            </a:r>
            <a:r>
              <a:rPr lang="en-US" dirty="0" smtClean="0"/>
              <a:t>”.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Root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cause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Occurrence : </a:t>
            </a:r>
          </a:p>
          <a:p>
            <a:pPr marL="285750" indent="-285750">
              <a:buFontTx/>
              <a:buChar char="-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1. May cause from vendor LED incoming material ( Auto test and tapping station ).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2. And may cause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On line process from SMT to FATP  can  make D22 crack/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brocken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Root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cause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Escape: 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1. That time ( 12-Apr ), production line did not check LED by the auto testing program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2. OP check LED by visual inspection at FT1 station may be he did not check carefully and passed to next test     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  station.</a:t>
            </a:r>
          </a:p>
        </p:txBody>
      </p:sp>
    </p:spTree>
    <p:extLst>
      <p:ext uri="{BB962C8B-B14F-4D97-AF65-F5344CB8AC3E}">
        <p14:creationId xmlns:p14="http://schemas.microsoft.com/office/powerpoint/2010/main" val="335798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4986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Corrective action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395518" y="1047731"/>
            <a:ext cx="11796482" cy="1384993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from LED vendor: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Request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vendor provide corrective action for 2 risk station : Auto EL test and Tapping 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Due date: 2022/08/20</a:t>
            </a:r>
          </a:p>
        </p:txBody>
      </p:sp>
    </p:spTree>
    <p:extLst>
      <p:ext uri="{BB962C8B-B14F-4D97-AF65-F5344CB8AC3E}">
        <p14:creationId xmlns:p14="http://schemas.microsoft.com/office/powerpoint/2010/main" val="314918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4986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Corrective action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395518" y="1047731"/>
            <a:ext cx="11796482" cy="1384993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Action from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production line: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Apply auto check LED at FT1 station for test all LED light function . </a:t>
            </a:r>
            <a:r>
              <a:rPr lang="en-US" b="1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Done: 2022/04/23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will keep monitoring this issue on FATP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i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18" y="2432724"/>
            <a:ext cx="5678711" cy="195803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01" y="2455335"/>
            <a:ext cx="5224327" cy="234452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866395" y="6091038"/>
            <a:ext cx="3531687" cy="399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FT1 test Fixture auto check all LED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>
            <a:off x="6213411" y="3489057"/>
            <a:ext cx="418828" cy="28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18" y="4557590"/>
            <a:ext cx="5619929" cy="15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0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12538</TotalTime>
  <Words>826</Words>
  <Application>Microsoft Office PowerPoint</Application>
  <PresentationFormat>Widescreen</PresentationFormat>
  <Paragraphs>188</Paragraphs>
  <Slides>12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標楷體</vt:lpstr>
      <vt:lpstr>新細明體</vt:lpstr>
      <vt:lpstr>宋体</vt:lpstr>
      <vt:lpstr>宋体</vt:lpstr>
      <vt:lpstr>Arial</vt:lpstr>
      <vt:lpstr>Calibri</vt:lpstr>
      <vt:lpstr>Courier New</vt:lpstr>
      <vt:lpstr>Times New Roman</vt:lpstr>
      <vt:lpstr>Wingdings</vt:lpstr>
      <vt:lpstr>Theme1</vt:lpstr>
      <vt:lpstr>Document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D4. Root Cause</vt:lpstr>
      <vt:lpstr>D4. Root Cause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940</cp:revision>
  <dcterms:created xsi:type="dcterms:W3CDTF">2018-11-16T05:26:15Z</dcterms:created>
  <dcterms:modified xsi:type="dcterms:W3CDTF">2022-08-13T10:24:05Z</dcterms:modified>
</cp:coreProperties>
</file>